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6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4632" cy="3240359"/>
          </a:xfrm>
        </p:spPr>
        <p:txBody>
          <a:bodyPr>
            <a:normAutofit fontScale="90000"/>
          </a:bodyPr>
          <a:lstStyle/>
          <a:p>
            <a:r>
              <a:rPr lang="ru-RU" dirty="0"/>
              <a:t>Информационно -творческий проект «Российский праздник – День космонавтики»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368752" cy="112968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Знакомство детей среднего дошкольного возраста с Российским праздником космонавтики.</a:t>
            </a:r>
          </a:p>
        </p:txBody>
      </p:sp>
    </p:spTree>
    <p:extLst>
      <p:ext uri="{BB962C8B-B14F-4D97-AF65-F5344CB8AC3E}">
        <p14:creationId xmlns:p14="http://schemas.microsoft.com/office/powerpoint/2010/main" val="136552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785242"/>
          </a:xfrm>
        </p:spPr>
        <p:txBody>
          <a:bodyPr/>
          <a:lstStyle/>
          <a:p>
            <a:pPr algn="ctr"/>
            <a:r>
              <a:rPr lang="ru-RU" dirty="0"/>
              <a:t>Постановка 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Недостаточное внимание родителей к Российскому празднику – День космонавтики.</a:t>
            </a:r>
          </a:p>
          <a:p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Поверхностные знания детей о первом человеке, полетевшем в космос, о существовании праздника в России – День космонавтики</a:t>
            </a:r>
          </a:p>
        </p:txBody>
      </p:sp>
    </p:spTree>
    <p:extLst>
      <p:ext uri="{BB962C8B-B14F-4D97-AF65-F5344CB8AC3E}">
        <p14:creationId xmlns:p14="http://schemas.microsoft.com/office/powerpoint/2010/main" val="200197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u="sng" dirty="0">
                <a:solidFill>
                  <a:schemeClr val="accent6">
                    <a:lumMod val="50000"/>
                  </a:schemeClr>
                </a:solidFill>
              </a:rPr>
              <a:t>Цель:</a:t>
            </a:r>
            <a:endParaRPr lang="ru-RU" sz="32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i="1" dirty="0">
                <a:solidFill>
                  <a:schemeClr val="accent4">
                    <a:lumMod val="75000"/>
                  </a:schemeClr>
                </a:solidFill>
              </a:rPr>
              <a:t>- познакомить детей с Российским праздником – День космонавтики</a:t>
            </a:r>
          </a:p>
          <a:p>
            <a:pPr lvl="0" algn="ctr"/>
            <a:r>
              <a:rPr lang="ru-RU" sz="3200" b="1" i="1" u="sng" dirty="0">
                <a:solidFill>
                  <a:schemeClr val="accent5">
                    <a:lumMod val="50000"/>
                  </a:schemeClr>
                </a:solidFill>
              </a:rPr>
              <a:t>Задачи: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- расширить и углубить знания детей о первом человеке,  полетевшем в космос, о празднике – День космонавтики</a:t>
            </a:r>
          </a:p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- привлечь родителей к совместной деятельности, празднованию  Дня космонавтики</a:t>
            </a:r>
          </a:p>
        </p:txBody>
      </p:sp>
    </p:spTree>
    <p:extLst>
      <p:ext uri="{BB962C8B-B14F-4D97-AF65-F5344CB8AC3E}">
        <p14:creationId xmlns:p14="http://schemas.microsoft.com/office/powerpoint/2010/main" val="96275657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532" y="890401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Разработчик проекта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0" algn="ctr"/>
            <a:r>
              <a:rPr lang="ru-RU" sz="2400" i="1" dirty="0"/>
              <a:t>воспитатель – </a:t>
            </a:r>
            <a:r>
              <a:rPr lang="ru-RU" sz="2400" b="1" i="1" dirty="0"/>
              <a:t>Шандиева Г.Б.</a:t>
            </a:r>
            <a:endParaRPr lang="ru-RU" sz="2400" dirty="0"/>
          </a:p>
          <a:p>
            <a:r>
              <a:rPr lang="ru-RU" sz="2400" i="1" dirty="0"/>
              <a:t>                                                                               </a:t>
            </a:r>
            <a:endParaRPr lang="ru-RU" sz="2400" dirty="0"/>
          </a:p>
          <a:p>
            <a:pPr lvl="0" algn="ctr"/>
            <a:endParaRPr lang="ru-RU" sz="2400" dirty="0"/>
          </a:p>
          <a:p>
            <a:r>
              <a:rPr lang="ru-RU" sz="2400" dirty="0"/>
              <a:t> </a:t>
            </a:r>
          </a:p>
          <a:p>
            <a:pPr lvl="0" algn="ctr"/>
            <a:r>
              <a:rPr lang="ru-RU" sz="2400" b="1" i="1" u="sng" dirty="0">
                <a:solidFill>
                  <a:schemeClr val="accent2">
                    <a:lumMod val="50000"/>
                  </a:schemeClr>
                </a:solidFill>
              </a:rPr>
              <a:t>Продукт проекта: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/>
              <a:t>- выставка детских работ, отображенная в различных видах  художественного творчества, посвященная Дню космонавтики </a:t>
            </a:r>
          </a:p>
          <a:p>
            <a:r>
              <a:rPr lang="ru-RU" sz="2800" dirty="0"/>
              <a:t>- выставка детских работ, выполненная совместно 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368856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/>
              <a:t>Сроки реализации</a:t>
            </a:r>
            <a:r>
              <a:rPr lang="ru-RU" sz="2400" b="1" u="sng" dirty="0"/>
              <a:t>:</a:t>
            </a:r>
            <a:r>
              <a:rPr lang="ru-RU" sz="2400" dirty="0"/>
              <a:t> </a:t>
            </a:r>
            <a:r>
              <a:rPr lang="ru-RU" sz="2400" i="1" dirty="0"/>
              <a:t>25.03.2018 – 15.04.2018 г.</a:t>
            </a:r>
          </a:p>
          <a:p>
            <a:pPr lvl="0"/>
            <a:endParaRPr lang="ru-RU" sz="2400" dirty="0"/>
          </a:p>
          <a:p>
            <a:pPr lvl="0" algn="ctr"/>
            <a:r>
              <a:rPr lang="ru-RU" sz="2400" b="1" i="1" dirty="0"/>
              <a:t>Этапы проекта</a:t>
            </a:r>
          </a:p>
          <a:p>
            <a:r>
              <a:rPr lang="ru-RU" sz="2400" dirty="0"/>
              <a:t>1 этап – подготовительный – 1 неделя</a:t>
            </a:r>
          </a:p>
          <a:p>
            <a:r>
              <a:rPr lang="ru-RU" sz="2400" dirty="0"/>
              <a:t>2 этап – основной (деятельностный) – 2 неделя</a:t>
            </a:r>
          </a:p>
          <a:p>
            <a:r>
              <a:rPr lang="ru-RU" sz="2400" dirty="0"/>
              <a:t>3 этап – итоговый (результативный) – 3 неделя</a:t>
            </a:r>
          </a:p>
          <a:p>
            <a:endParaRPr lang="ru-RU" sz="2400" dirty="0"/>
          </a:p>
          <a:p>
            <a:pPr lvl="0" algn="ctr"/>
            <a:r>
              <a:rPr lang="ru-RU" sz="2400" b="1" i="1" dirty="0"/>
              <a:t>Прогнозируемый результат</a:t>
            </a:r>
          </a:p>
          <a:p>
            <a:pPr lvl="0" algn="ctr"/>
            <a:endParaRPr lang="ru-RU" sz="2400" dirty="0"/>
          </a:p>
          <a:p>
            <a:r>
              <a:rPr lang="ru-RU" sz="2400" dirty="0"/>
              <a:t>- продолжать способствовать позитивным взаимоотношениям между родителями и ГБДОУ</a:t>
            </a:r>
          </a:p>
          <a:p>
            <a:r>
              <a:rPr lang="ru-RU" sz="2400" dirty="0"/>
              <a:t>- развитие творческой активности детей</a:t>
            </a:r>
          </a:p>
          <a:p>
            <a:r>
              <a:rPr lang="ru-RU" sz="2400" dirty="0"/>
              <a:t>- углубление знаний и представлений детей о космосе и Российском празднике – Дне космонавтики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498578"/>
      </p:ext>
    </p:extLst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 algn="ctr">
              <a:buNone/>
            </a:pPr>
            <a:r>
              <a:rPr lang="ru-RU" i="1" dirty="0"/>
              <a:t>В результате работы над проектом «День космонавтики» :</a:t>
            </a:r>
            <a:endParaRPr lang="ru-RU" dirty="0"/>
          </a:p>
          <a:p>
            <a:r>
              <a:rPr lang="ru-RU" dirty="0"/>
              <a:t>- В развивающей среде группы созданы условия для проявления познавательной активности у детей.</a:t>
            </a:r>
          </a:p>
          <a:p>
            <a:r>
              <a:rPr lang="ru-RU" dirty="0"/>
              <a:t>- Возросло желание родителей участвовать в совместной деятельности с детьми и педагогами ГБДОУ.</a:t>
            </a:r>
          </a:p>
          <a:p>
            <a:r>
              <a:rPr lang="ru-RU" dirty="0"/>
              <a:t>- Повысился уровень знаний и представлений детей о космосе и Российском празднике «Дне космонавтики».</a:t>
            </a:r>
          </a:p>
          <a:p>
            <a:r>
              <a:rPr lang="ru-RU" dirty="0"/>
              <a:t>- Возросла заинтересованность детей темой о космосе, их познавательная активность: дети рассказывают и уделяться своими знаниями с родителями и другими детьми.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769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289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Информационно -творческий проект «Российский праздник – День космонавтики» </vt:lpstr>
      <vt:lpstr>Постановка проблемы:</vt:lpstr>
      <vt:lpstr>Презентация PowerPoint</vt:lpstr>
      <vt:lpstr>Презентация PowerPoint</vt:lpstr>
      <vt:lpstr>Презентация PowerPoint</vt:lpstr>
      <vt:lpstr>Анализ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 -творческий проект «Российский праздник – День космонавтики» </dc:title>
  <dc:creator>Anna</dc:creator>
  <cp:lastModifiedBy>Anna</cp:lastModifiedBy>
  <cp:revision>13</cp:revision>
  <dcterms:created xsi:type="dcterms:W3CDTF">2014-01-23T19:15:07Z</dcterms:created>
  <dcterms:modified xsi:type="dcterms:W3CDTF">2018-05-20T15:07:20Z</dcterms:modified>
</cp:coreProperties>
</file>