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6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456" autoAdjust="0"/>
    <p:restoredTop sz="86477" autoAdjust="0"/>
  </p:normalViewPr>
  <p:slideViewPr>
    <p:cSldViewPr>
      <p:cViewPr varScale="1">
        <p:scale>
          <a:sx n="74" d="100"/>
          <a:sy n="74" d="100"/>
        </p:scale>
        <p:origin x="-13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40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tableStyles" Target="tableStyles.xml" /><Relationship Id="rId5" Type="http://schemas.openxmlformats.org/officeDocument/2006/relationships/slide" Target="slides/slide4.xml" /><Relationship Id="rId10" Type="http://schemas.openxmlformats.org/officeDocument/2006/relationships/theme" Target="theme/theme1.xml" /><Relationship Id="rId4" Type="http://schemas.openxmlformats.org/officeDocument/2006/relationships/slide" Target="slides/slide3.xml" /><Relationship Id="rId9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B4C71EC6-210F-42DE-9C53-41977AD35B3D}" type="datetimeFigureOut">
              <a:rPr lang="ru-RU" smtClean="0"/>
              <a:t>20.05.2018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20.05.2018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20.05.2018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20.05.2018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20.05.2018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20.05.2018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20.05.2018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B4C71EC6-210F-42DE-9C53-41977AD35B3D}" type="datetimeFigureOut">
              <a:rPr lang="ru-RU" smtClean="0"/>
              <a:t>20.05.2018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B4C71EC6-210F-42DE-9C53-41977AD35B3D}" type="datetimeFigureOut">
              <a:rPr lang="ru-RU" smtClean="0"/>
              <a:t>20.05.2018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20.05.2018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980728"/>
            <a:ext cx="7774632" cy="3240359"/>
          </a:xfrm>
        </p:spPr>
        <p:txBody>
          <a:bodyPr>
            <a:normAutofit fontScale="90000"/>
          </a:bodyPr>
          <a:lstStyle/>
          <a:p>
            <a:r>
              <a:rPr lang="ru-RU" dirty="0"/>
              <a:t>Информационно -творческий проект «Российский праздник – День космонавтики»</a:t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4509120"/>
            <a:ext cx="6368752" cy="1129680"/>
          </a:xfrm>
        </p:spPr>
        <p:txBody>
          <a:bodyPr>
            <a:normAutofit lnSpcReduction="10000"/>
          </a:bodyPr>
          <a:lstStyle/>
          <a:p>
            <a:r>
              <a:rPr lang="ru-RU" sz="2400" dirty="0">
                <a:solidFill>
                  <a:schemeClr val="bg1"/>
                </a:solidFill>
              </a:rPr>
              <a:t>Знакомство детей среднего дошкольного возраста с Российским праздником космонавтики.</a:t>
            </a:r>
          </a:p>
        </p:txBody>
      </p:sp>
    </p:spTree>
    <p:extLst>
      <p:ext uri="{BB962C8B-B14F-4D97-AF65-F5344CB8AC3E}">
        <p14:creationId xmlns:p14="http://schemas.microsoft.com/office/powerpoint/2010/main" val="1365523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Click="0" advTm="3000">
        <p14:vortex dir="r"/>
      </p:transition>
    </mc:Choice>
    <mc:Fallback xmlns="">
      <p:transition spd="slow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7494"/>
            <a:ext cx="8219256" cy="785242"/>
          </a:xfrm>
        </p:spPr>
        <p:txBody>
          <a:bodyPr/>
          <a:lstStyle/>
          <a:p>
            <a:pPr algn="ctr"/>
            <a:r>
              <a:rPr lang="ru-RU" dirty="0"/>
              <a:t>Постановка проблемы: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572000"/>
          </a:xfrm>
        </p:spPr>
        <p:txBody>
          <a:bodyPr>
            <a:normAutofit/>
          </a:bodyPr>
          <a:lstStyle/>
          <a:p>
            <a:pPr lvl="0"/>
            <a:r>
              <a:rPr lang="ru-RU" sz="3200" i="1" dirty="0">
                <a:solidFill>
                  <a:schemeClr val="accent4">
                    <a:lumMod val="50000"/>
                  </a:schemeClr>
                </a:solidFill>
              </a:rPr>
              <a:t>Недостаточное внимание родителей к Российскому празднику – День космонавтики.</a:t>
            </a:r>
          </a:p>
          <a:p>
            <a:r>
              <a:rPr lang="ru-RU" sz="3200" i="1" dirty="0">
                <a:solidFill>
                  <a:schemeClr val="accent4">
                    <a:lumMod val="50000"/>
                  </a:schemeClr>
                </a:solidFill>
              </a:rPr>
              <a:t>Поверхностные знания детей о первом человеке, полетевшем в космос, о существовании праздника в России – День космонавтики</a:t>
            </a:r>
          </a:p>
        </p:txBody>
      </p:sp>
    </p:spTree>
    <p:extLst>
      <p:ext uri="{BB962C8B-B14F-4D97-AF65-F5344CB8AC3E}">
        <p14:creationId xmlns:p14="http://schemas.microsoft.com/office/powerpoint/2010/main" val="2001973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404664"/>
            <a:ext cx="7704856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3200" b="1" i="1" u="sng" dirty="0">
                <a:solidFill>
                  <a:schemeClr val="accent6">
                    <a:lumMod val="50000"/>
                  </a:schemeClr>
                </a:solidFill>
              </a:rPr>
              <a:t>Цель:</a:t>
            </a:r>
            <a:endParaRPr lang="ru-RU" sz="3200" i="1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ru-RU" sz="3200" i="1" dirty="0">
                <a:solidFill>
                  <a:schemeClr val="accent4">
                    <a:lumMod val="75000"/>
                  </a:schemeClr>
                </a:solidFill>
              </a:rPr>
              <a:t>- познакомить детей с Российским праздником – День космонавтики</a:t>
            </a:r>
          </a:p>
          <a:p>
            <a:pPr lvl="0" algn="ctr"/>
            <a:r>
              <a:rPr lang="ru-RU" sz="3200" b="1" i="1" u="sng" dirty="0">
                <a:solidFill>
                  <a:schemeClr val="accent5">
                    <a:lumMod val="50000"/>
                  </a:schemeClr>
                </a:solidFill>
              </a:rPr>
              <a:t>Задачи:</a:t>
            </a:r>
            <a:endParaRPr lang="ru-RU" sz="3200" dirty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ru-RU" sz="3200" dirty="0">
                <a:solidFill>
                  <a:schemeClr val="accent4">
                    <a:lumMod val="75000"/>
                  </a:schemeClr>
                </a:solidFill>
              </a:rPr>
              <a:t>- расширить и углубить знания детей о первом человеке,  полетевшем в космос, о празднике – День космонавтики</a:t>
            </a:r>
          </a:p>
          <a:p>
            <a:r>
              <a:rPr lang="ru-RU" sz="3200" dirty="0">
                <a:solidFill>
                  <a:schemeClr val="accent4">
                    <a:lumMod val="75000"/>
                  </a:schemeClr>
                </a:solidFill>
              </a:rPr>
              <a:t>- привлечь родителей к совместной деятельности, празднованию  Дня космонавтики</a:t>
            </a:r>
          </a:p>
        </p:txBody>
      </p:sp>
    </p:spTree>
    <p:extLst>
      <p:ext uri="{BB962C8B-B14F-4D97-AF65-F5344CB8AC3E}">
        <p14:creationId xmlns:p14="http://schemas.microsoft.com/office/powerpoint/2010/main" val="962756579"/>
      </p:ext>
    </p:extLst>
  </p:cSld>
  <p:clrMapOvr>
    <a:masterClrMapping/>
  </p:clrMapOvr>
  <p:transition spd="slow" advClick="0" advTm="300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9532" y="890401"/>
            <a:ext cx="8424936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400" b="1" i="1" dirty="0">
                <a:solidFill>
                  <a:schemeClr val="accent1">
                    <a:lumMod val="50000"/>
                  </a:schemeClr>
                </a:solidFill>
              </a:rPr>
              <a:t>Разработчик проекта</a:t>
            </a:r>
            <a:r>
              <a:rPr lang="ru-RU" sz="2400" i="1" dirty="0">
                <a:solidFill>
                  <a:schemeClr val="accent1">
                    <a:lumMod val="50000"/>
                  </a:schemeClr>
                </a:solidFill>
              </a:rPr>
              <a:t>:</a:t>
            </a:r>
          </a:p>
          <a:p>
            <a:pPr lvl="0" algn="ctr"/>
            <a:r>
              <a:rPr lang="ru-RU" sz="2400" i="1" dirty="0"/>
              <a:t>воспитатель – </a:t>
            </a:r>
            <a:r>
              <a:rPr lang="ru-RU" sz="2400" b="1" i="1" dirty="0"/>
              <a:t>Шандиева Г.Б.</a:t>
            </a:r>
            <a:endParaRPr lang="ru-RU" sz="2400" dirty="0"/>
          </a:p>
          <a:p>
            <a:r>
              <a:rPr lang="ru-RU" sz="2400" i="1" dirty="0"/>
              <a:t>                                                                               </a:t>
            </a:r>
            <a:endParaRPr lang="ru-RU" sz="2400" dirty="0"/>
          </a:p>
          <a:p>
            <a:pPr lvl="0" algn="ctr"/>
            <a:endParaRPr lang="ru-RU" sz="2400" dirty="0"/>
          </a:p>
          <a:p>
            <a:r>
              <a:rPr lang="ru-RU" sz="2400" dirty="0"/>
              <a:t> </a:t>
            </a:r>
          </a:p>
          <a:p>
            <a:pPr lvl="0" algn="ctr"/>
            <a:r>
              <a:rPr lang="ru-RU" sz="2400" b="1" i="1" u="sng" dirty="0">
                <a:solidFill>
                  <a:schemeClr val="accent2">
                    <a:lumMod val="50000"/>
                  </a:schemeClr>
                </a:solidFill>
              </a:rPr>
              <a:t>Продукт проекта:</a:t>
            </a:r>
            <a:endParaRPr lang="ru-RU" sz="2400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ru-RU" sz="2800" dirty="0"/>
              <a:t>- выставка детских работ, отображенная в различных видах  художественного творчества, посвященная Дню космонавтики </a:t>
            </a:r>
          </a:p>
          <a:p>
            <a:r>
              <a:rPr lang="ru-RU" sz="2800" dirty="0"/>
              <a:t>- выставка детских работ, выполненная совместно  с родителями</a:t>
            </a:r>
          </a:p>
        </p:txBody>
      </p:sp>
    </p:spTree>
    <p:extLst>
      <p:ext uri="{BB962C8B-B14F-4D97-AF65-F5344CB8AC3E}">
        <p14:creationId xmlns:p14="http://schemas.microsoft.com/office/powerpoint/2010/main" val="3688562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3000">
        <p:split orient="vert"/>
      </p:transition>
    </mc:Choice>
    <mc:Fallback xmlns="">
      <p:transition spd="slow" advClick="0" advTm="3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332656"/>
            <a:ext cx="7704856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b="1" i="1" u="sng" dirty="0"/>
              <a:t>Сроки реализации</a:t>
            </a:r>
            <a:r>
              <a:rPr lang="ru-RU" sz="2400" b="1" u="sng" dirty="0"/>
              <a:t>:</a:t>
            </a:r>
            <a:r>
              <a:rPr lang="ru-RU" sz="2400" dirty="0"/>
              <a:t> </a:t>
            </a:r>
            <a:r>
              <a:rPr lang="ru-RU" sz="2400" i="1" dirty="0"/>
              <a:t>25.03.2018 – 15.04.2018 г.</a:t>
            </a:r>
          </a:p>
          <a:p>
            <a:pPr lvl="0"/>
            <a:endParaRPr lang="ru-RU" sz="2400" dirty="0"/>
          </a:p>
          <a:p>
            <a:pPr lvl="0" algn="ctr"/>
            <a:r>
              <a:rPr lang="ru-RU" sz="2400" b="1" i="1" dirty="0"/>
              <a:t>Этапы проекта</a:t>
            </a:r>
          </a:p>
          <a:p>
            <a:r>
              <a:rPr lang="ru-RU" sz="2400" dirty="0"/>
              <a:t>1 этап – подготовительный – 1 неделя</a:t>
            </a:r>
          </a:p>
          <a:p>
            <a:r>
              <a:rPr lang="ru-RU" sz="2400" dirty="0"/>
              <a:t>2 этап – основной (деятельностный) – 2 неделя</a:t>
            </a:r>
          </a:p>
          <a:p>
            <a:r>
              <a:rPr lang="ru-RU" sz="2400" dirty="0"/>
              <a:t>3 этап – итоговый (результативный) – 3 неделя</a:t>
            </a:r>
          </a:p>
          <a:p>
            <a:endParaRPr lang="ru-RU" sz="2400" dirty="0"/>
          </a:p>
          <a:p>
            <a:pPr lvl="0" algn="ctr"/>
            <a:r>
              <a:rPr lang="ru-RU" sz="2400" b="1" i="1" dirty="0"/>
              <a:t>Прогнозируемый результат</a:t>
            </a:r>
          </a:p>
          <a:p>
            <a:pPr lvl="0" algn="ctr"/>
            <a:endParaRPr lang="ru-RU" sz="2400" dirty="0"/>
          </a:p>
          <a:p>
            <a:r>
              <a:rPr lang="ru-RU" sz="2400" dirty="0"/>
              <a:t>- продолжать способствовать позитивным взаимоотношениям между родителями и ГБДОУ</a:t>
            </a:r>
          </a:p>
          <a:p>
            <a:r>
              <a:rPr lang="ru-RU" sz="2400" dirty="0"/>
              <a:t>- развитие творческой активности детей</a:t>
            </a:r>
          </a:p>
          <a:p>
            <a:r>
              <a:rPr lang="ru-RU" sz="2400" dirty="0"/>
              <a:t>- углубление знаний и представлений детей о космосе и Российском празднике – Дне космонавтики</a:t>
            </a:r>
          </a:p>
          <a:p>
            <a:r>
              <a:rPr lang="ru-RU" sz="24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49498578"/>
      </p:ext>
    </p:extLst>
  </p:cSld>
  <p:clrMapOvr>
    <a:masterClrMapping/>
  </p:clrMapOvr>
  <p:transition spd="slow" advClick="0" advTm="3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dirty="0"/>
              <a:t>Анализ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64008" indent="0" algn="ctr">
              <a:buNone/>
            </a:pPr>
            <a:r>
              <a:rPr lang="ru-RU" i="1" dirty="0"/>
              <a:t>В результате работы над проектом «День космонавтики» :</a:t>
            </a:r>
            <a:endParaRPr lang="ru-RU" dirty="0"/>
          </a:p>
          <a:p>
            <a:r>
              <a:rPr lang="ru-RU" dirty="0"/>
              <a:t>- В развивающей среде группы созданы условия для проявления познавательной активности у детей.</a:t>
            </a:r>
          </a:p>
          <a:p>
            <a:r>
              <a:rPr lang="ru-RU" dirty="0"/>
              <a:t>- Возросло желание родителей участвовать в совместной деятельности с детьми и педагогами ГБДОУ.</a:t>
            </a:r>
          </a:p>
          <a:p>
            <a:r>
              <a:rPr lang="ru-RU" dirty="0"/>
              <a:t>- Повысился уровень знаний и представлений детей о космосе и Российском празднике «Дне космонавтики».</a:t>
            </a:r>
          </a:p>
          <a:p>
            <a:r>
              <a:rPr lang="ru-RU" dirty="0"/>
              <a:t>- Возросла заинтересованность детей темой о космосе, их познавательная активность: дети рассказывают и уделяться своими знаниями с родителями и другими детьми.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3076999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67</TotalTime>
  <Words>289</Words>
  <Application>Microsoft Office PowerPoint</Application>
  <PresentationFormat>Экран (4:3)</PresentationFormat>
  <Paragraphs>44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Яркая</vt:lpstr>
      <vt:lpstr>Информационно -творческий проект «Российский праздник – День космонавтики» </vt:lpstr>
      <vt:lpstr>Постановка проблемы:</vt:lpstr>
      <vt:lpstr>Презентация PowerPoint</vt:lpstr>
      <vt:lpstr>Презентация PowerPoint</vt:lpstr>
      <vt:lpstr>Презентация PowerPoint</vt:lpstr>
      <vt:lpstr>Анализ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Информационно -творческий проект «Российский праздник – День космонавтики» </dc:title>
  <dc:creator>Anna</dc:creator>
  <cp:lastModifiedBy>Anna</cp:lastModifiedBy>
  <cp:revision>13</cp:revision>
  <dcterms:created xsi:type="dcterms:W3CDTF">2014-01-23T19:15:07Z</dcterms:created>
  <dcterms:modified xsi:type="dcterms:W3CDTF">2018-05-20T15:07:20Z</dcterms:modified>
</cp:coreProperties>
</file>