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omments/comment1.xml" ContentType="application/vnd.openxmlformats-officedocument.presentationml.comment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12"/>
  </p:notesMasterIdLst>
  <p:sldIdLst>
    <p:sldId id="256" r:id="rId2"/>
    <p:sldId id="273" r:id="rId3"/>
    <p:sldId id="274" r:id="rId4"/>
    <p:sldId id="275" r:id="rId5"/>
    <p:sldId id="286" r:id="rId6"/>
    <p:sldId id="263" r:id="rId7"/>
    <p:sldId id="270" r:id="rId8"/>
    <p:sldId id="271" r:id="rId9"/>
    <p:sldId id="261" r:id="rId10"/>
    <p:sldId id="264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еизвестный пользователь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6" autoAdjust="0"/>
    <p:restoredTop sz="94660"/>
  </p:normalViewPr>
  <p:slideViewPr>
    <p:cSldViewPr>
      <p:cViewPr varScale="1">
        <p:scale>
          <a:sx n="45" d="100"/>
          <a:sy n="45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commentAuthors" Target="commentAuthor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notesMaster" Target="notesMasters/notesMaster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5-17T15:35:12.284" idx="1">
    <p:pos x="10" y="10"/>
    <p:text>.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058E431-20AB-46EC-9D09-686FA9D6869B}" type="datetimeFigureOut">
              <a:rPr lang="ru-RU"/>
              <a:pPr>
                <a:defRPr/>
              </a:pPr>
              <a:t>20.05.2018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C4AA3A6-B3C5-4D3B-82FA-FE91AC855E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285860"/>
            <a:ext cx="7772400" cy="1470025"/>
          </a:xfrm>
        </p:spPr>
        <p:txBody>
          <a:bodyPr/>
          <a:lstStyle>
            <a:lvl1pPr>
              <a:defRPr>
                <a:solidFill>
                  <a:srgbClr val="EF2D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28574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  <a:latin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74D59-EA9B-4E52-B165-D30F9394A5DB}" type="datetimeFigureOut">
              <a:rPr lang="ru-RU"/>
              <a:pPr>
                <a:defRPr/>
              </a:pPr>
              <a:t>20.05.2018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C17C0-9140-4519-8D44-6C316FC709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B5EF5-EDFB-4CBE-BE5D-3C5C42410318}" type="datetimeFigureOut">
              <a:rPr lang="ru-RU"/>
              <a:pPr>
                <a:defRPr/>
              </a:pPr>
              <a:t>20.05.2018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E432E-FC4F-4C3D-8BFD-BA163265FF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862A7-2686-47F7-BB1C-E5E47D81018A}" type="datetimeFigureOut">
              <a:rPr lang="ru-RU"/>
              <a:pPr>
                <a:defRPr/>
              </a:pPr>
              <a:t>20.05.2018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FD983-00EB-4909-A194-CC9E4BD790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8D232-F820-410D-BA69-5139197F63C8}" type="datetimeFigureOut">
              <a:rPr lang="ru-RU"/>
              <a:pPr>
                <a:defRPr/>
              </a:pPr>
              <a:t>20.05.2018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C6C89-AE88-4891-B88E-C74753A0C1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B7EFD-DB20-4A33-9601-DBF75CB2CC29}" type="datetimeFigureOut">
              <a:rPr lang="ru-RU"/>
              <a:pPr>
                <a:defRPr/>
              </a:pPr>
              <a:t>20.05.2018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B99F2-07F8-406B-8842-419BEA0A0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7CEC3-5870-4885-B3B3-F9177A58B972}" type="datetimeFigureOut">
              <a:rPr lang="ru-RU"/>
              <a:pPr>
                <a:defRPr/>
              </a:pPr>
              <a:t>20.05.2018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B1399-F7B5-416D-87BD-BCC7AD078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AC670-BF10-4267-9383-49F866A0AA5E}" type="datetimeFigureOut">
              <a:rPr lang="ru-RU"/>
              <a:pPr>
                <a:defRPr/>
              </a:pPr>
              <a:t>20.05.2018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561E0-23F6-4E2D-AA9D-59B45D4F45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7C881-B337-4F4B-90B9-075EBCA44A37}" type="datetimeFigureOut">
              <a:rPr lang="ru-RU"/>
              <a:pPr>
                <a:defRPr/>
              </a:pPr>
              <a:t>20.05.2018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71DE8-DCEA-412D-9523-87EE468A89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image" Target="../media/image1.jpeg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theme" Target="../theme/theme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36388D-FA1F-4CD1-8174-BEF213D93462}" type="datetimeFigureOut">
              <a:rPr lang="ru-RU"/>
              <a:pPr>
                <a:defRPr/>
              </a:pPr>
              <a:t>20.05.2018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87C576-FDC7-4EA6-A969-6C79416E0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u="sng" kern="1200">
          <a:solidFill>
            <a:srgbClr val="EF2D69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Segoe Print" pitchFamily="2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u="sng">
          <a:solidFill>
            <a:srgbClr val="EF2D69"/>
          </a:solidFill>
          <a:latin typeface="Segoe Print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u="sng">
          <a:solidFill>
            <a:srgbClr val="EF2D69"/>
          </a:solidFill>
          <a:latin typeface="Segoe Print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u="sng">
          <a:solidFill>
            <a:srgbClr val="EF2D69"/>
          </a:solidFill>
          <a:latin typeface="Segoe Print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u="sng">
          <a:solidFill>
            <a:srgbClr val="EF2D69"/>
          </a:solidFill>
          <a:latin typeface="Segoe Print"/>
        </a:defRPr>
      </a:lvl5pPr>
      <a:lvl6pPr marL="457200" algn="ctr" rtl="0" fontAlgn="base">
        <a:spcBef>
          <a:spcPct val="0"/>
        </a:spcBef>
        <a:spcAft>
          <a:spcPct val="0"/>
        </a:spcAft>
        <a:defRPr sz="4000" u="sng">
          <a:solidFill>
            <a:srgbClr val="EF2D69"/>
          </a:solidFill>
          <a:latin typeface="Segoe Print"/>
        </a:defRPr>
      </a:lvl6pPr>
      <a:lvl7pPr marL="914400" algn="ctr" rtl="0" fontAlgn="base">
        <a:spcBef>
          <a:spcPct val="0"/>
        </a:spcBef>
        <a:spcAft>
          <a:spcPct val="0"/>
        </a:spcAft>
        <a:defRPr sz="4000" u="sng">
          <a:solidFill>
            <a:srgbClr val="EF2D69"/>
          </a:solidFill>
          <a:latin typeface="Segoe Print"/>
        </a:defRPr>
      </a:lvl7pPr>
      <a:lvl8pPr marL="1371600" algn="ctr" rtl="0" fontAlgn="base">
        <a:spcBef>
          <a:spcPct val="0"/>
        </a:spcBef>
        <a:spcAft>
          <a:spcPct val="0"/>
        </a:spcAft>
        <a:defRPr sz="4000" u="sng">
          <a:solidFill>
            <a:srgbClr val="EF2D69"/>
          </a:solidFill>
          <a:latin typeface="Segoe Print"/>
        </a:defRPr>
      </a:lvl8pPr>
      <a:lvl9pPr marL="1828800" algn="ctr" rtl="0" fontAlgn="base">
        <a:spcBef>
          <a:spcPct val="0"/>
        </a:spcBef>
        <a:spcAft>
          <a:spcPct val="0"/>
        </a:spcAft>
        <a:defRPr sz="4000" u="sng">
          <a:solidFill>
            <a:srgbClr val="EF2D69"/>
          </a:solidFill>
          <a:latin typeface="Segoe Print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F2DCDB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F2DCDB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F2DCDB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F2DCDB"/>
          </a:solidFill>
          <a:latin typeface="Segoe UI" pitchFamily="34" charset="0"/>
          <a:ea typeface="+mn-ea"/>
          <a:cs typeface="Segoe U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F2DCDB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slideLayout" Target="../slideLayouts/slideLayout2.xml" /><Relationship Id="rId1" Type="http://schemas.openxmlformats.org/officeDocument/2006/relationships/audio" Target="../media/audio1.wav" /><Relationship Id="rId4" Type="http://schemas.openxmlformats.org/officeDocument/2006/relationships/image" Target="../media/image17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.xml" /><Relationship Id="rId6" Type="http://schemas.openxmlformats.org/officeDocument/2006/relationships/comments" Target="../comments/comment1.xml" /><Relationship Id="rId5" Type="http://schemas.openxmlformats.org/officeDocument/2006/relationships/image" Target="../media/image7.jpeg" /><Relationship Id="rId4" Type="http://schemas.openxmlformats.org/officeDocument/2006/relationships/image" Target="../media/image6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2.xml" /><Relationship Id="rId4" Type="http://schemas.openxmlformats.org/officeDocument/2006/relationships/image" Target="../media/image9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3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4.xml" /><Relationship Id="rId4" Type="http://schemas.openxmlformats.org/officeDocument/2006/relationships/image" Target="../media/image11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5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6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6" descr="711808522.gif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526495">
            <a:off x="7602538" y="5530850"/>
            <a:ext cx="1535112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229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~PP1937.WAV">
            <a:hlinkClick r:id="" action="ppaction://media"/>
          </p:cNvPr>
          <p:cNvPicPr>
            <a:picLocks noRot="1" noChangeAspect="1"/>
          </p:cNvPicPr>
          <p:nvPr>
            <a:wavAudioFile r:embed="rId1" name="~PP1937.WAV"/>
          </p:nvPr>
        </p:nvPicPr>
        <p:blipFill>
          <a:blip r:embed="rId4" cstate="email"/>
          <a:stretch>
            <a:fillRect/>
          </a:stretch>
        </p:blipFill>
        <p:spPr>
          <a:xfrm>
            <a:off x="8593138" y="630713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2449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3" descr="C:\Users\Даша\Desktop\8 марта группа Колокольчики\_c8pXbGfUxQ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83877" y="1600200"/>
            <a:ext cx="3376245" cy="4525963"/>
          </a:xfrm>
          <a:prstGeom prst="rect">
            <a:avLst/>
          </a:prstGeom>
          <a:noFill/>
        </p:spPr>
      </p:pic>
      <p:pic>
        <p:nvPicPr>
          <p:cNvPr id="2052" name="Picture 4" descr="C:\Users\Даша\Desktop\8 марта группа Колокольчики\1298722869_2011-02-26_12391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Рисунок 13">
            <a:extLst>
              <a:ext uri="{FF2B5EF4-FFF2-40B4-BE49-F238E27FC236}">
                <a16:creationId xmlns:a16="http://schemas.microsoft.com/office/drawing/2014/main" id="{2D0252E5-4B13-F14E-9E9B-AF3E0998D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011" y="2110344"/>
            <a:ext cx="6299200" cy="35433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002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Даша\Desktop\8 марта группа Колокольчики\priglashenie-na-shkolnyij-prazdnik-8-marta-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03B71926-5CAB-0244-9372-4C4E153430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021" y="2179692"/>
            <a:ext cx="5418667" cy="4064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599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аша\Desktop\8 марта группа Колокольчики\1298700068_888m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-71486"/>
            <a:ext cx="9144000" cy="6929486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10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аша\Desktop\8 марта группа Колокольчики\1298722869_2011-02-26_1239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18AB2C1D-D323-544A-8720-D0883D7446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49490"/>
            <a:ext cx="6096000" cy="36790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8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 descr="0_5432_c77dc761_XL.jpe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928813"/>
            <a:ext cx="8229600" cy="26146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весенних первых дней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Марта всех дороже.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всей земле, для всех людей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Весна и женщины похожи.</a:t>
            </a:r>
          </a:p>
        </p:txBody>
      </p:sp>
    </p:spTree>
    <p:custDataLst>
      <p:tags r:id="rId1"/>
    </p:custDataLst>
  </p:cSld>
  <p:clrMapOvr>
    <a:masterClrMapping/>
  </p:clrMapOvr>
  <p:transition advTm="60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207167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none" dirty="0"/>
              <a:t>А небо мира взметнулось вон как </a:t>
            </a:r>
            <a:br>
              <a:rPr lang="ru-RU" u="none" dirty="0"/>
            </a:br>
            <a:r>
              <a:rPr lang="ru-RU" u="none" dirty="0"/>
              <a:t>Чтобы внучкам милым смеялось звонко!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email"/>
          <a:srcRect l="35577"/>
          <a:stretch>
            <a:fillRect/>
          </a:stretch>
        </p:blipFill>
        <p:spPr bwMode="auto">
          <a:xfrm>
            <a:off x="2214546" y="1857364"/>
            <a:ext cx="4286280" cy="4427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advTm="77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none" dirty="0"/>
              <a:t>Но если даже есть где то лихо - </a:t>
            </a:r>
            <a:br>
              <a:rPr lang="ru-RU" u="none" dirty="0"/>
            </a:br>
            <a:r>
              <a:rPr lang="ru-RU" u="none" dirty="0"/>
              <a:t>Пусть бабушкам нашим живется тихо!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75" y="1714500"/>
            <a:ext cx="7181850" cy="434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76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5538">
    <p:dissolv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3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5"/>
</p:tagLst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359</TotalTime>
  <Words>35</Words>
  <Application>Microsoft Office PowerPoint</Application>
  <PresentationFormat>Экран (4:3)</PresentationFormat>
  <Paragraphs>6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небо мира взметнулось вон как  Чтобы внучкам милым смеялось звонко!</vt:lpstr>
      <vt:lpstr>Но если даже есть где то лихо -  Пусть бабушкам нашим живется тихо!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МАРТА</dc:title>
  <dc:creator>Татьяна</dc:creator>
  <cp:lastModifiedBy>Даша</cp:lastModifiedBy>
  <cp:revision>48</cp:revision>
  <dcterms:created xsi:type="dcterms:W3CDTF">2011-01-15T07:38:17Z</dcterms:created>
  <dcterms:modified xsi:type="dcterms:W3CDTF">2018-05-20T14:59:13Z</dcterms:modified>
</cp:coreProperties>
</file>