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sldIdLst>
    <p:sldId id="256" r:id="rId2"/>
    <p:sldId id="273" r:id="rId3"/>
    <p:sldId id="274" r:id="rId4"/>
    <p:sldId id="275" r:id="rId5"/>
    <p:sldId id="286" r:id="rId6"/>
    <p:sldId id="263" r:id="rId7"/>
    <p:sldId id="270" r:id="rId8"/>
    <p:sldId id="271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известный 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45" d="100"/>
          <a:sy n="45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commentAuthors" Target="commentAuthor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7T15:35:12.284" idx="1">
    <p:pos x="10" y="10"/>
    <p:text>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8E431-20AB-46EC-9D09-686FA9D6869B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4AA3A6-B3C5-4D3B-82FA-FE91AC855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74D59-EA9B-4E52-B165-D30F9394A5DB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17C0-9140-4519-8D44-6C316FC70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5EF5-EDFB-4CBE-BE5D-3C5C42410318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432E-FC4F-4C3D-8BFD-BA163265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62A7-2686-47F7-BB1C-E5E47D81018A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D983-00EB-4909-A194-CC9E4BD79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D232-F820-410D-BA69-5139197F63C8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6C89-AE88-4891-B88E-C74753A0C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7EFD-DB20-4A33-9601-DBF75CB2CC29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99F2-07F8-406B-8842-419BEA0A0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CEC3-5870-4885-B3B3-F9177A58B972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B1399-F7B5-416D-87BD-BCC7AD078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C670-BF10-4267-9383-49F866A0AA5E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61E0-23F6-4E2D-AA9D-59B45D4F4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881-B337-4F4B-90B9-075EBCA44A37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1DE8-DCEA-412D-9523-87EE468A8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jpe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36388D-FA1F-4CD1-8174-BEF213D93462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87C576-FDC7-4EA6-A969-6C79416E0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slideLayout" Target="../slideLayouts/slideLayout2.xml" /><Relationship Id="rId1" Type="http://schemas.openxmlformats.org/officeDocument/2006/relationships/audio" Target="../media/audio1.wav" /><Relationship Id="rId4" Type="http://schemas.openxmlformats.org/officeDocument/2006/relationships/image" Target="../media/image17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.xml" /><Relationship Id="rId6" Type="http://schemas.openxmlformats.org/officeDocument/2006/relationships/comments" Target="../comments/comment1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2.xml" /><Relationship Id="rId4" Type="http://schemas.openxmlformats.org/officeDocument/2006/relationships/image" Target="../media/image9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4.xml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711808522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526495">
            <a:off x="7602538" y="5530850"/>
            <a:ext cx="153511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2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1937.WAV">
            <a:hlinkClick r:id="" action="ppaction://media"/>
          </p:cNvPr>
          <p:cNvPicPr>
            <a:picLocks noRot="1" noChangeAspect="1"/>
          </p:cNvPicPr>
          <p:nvPr>
            <a:wavAudioFile r:embed="rId1" name="~PP1937.WAV"/>
          </p:nvPr>
        </p:nvPicPr>
        <p:blipFill>
          <a:blip r:embed="rId4" cstate="email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44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Даша\Desktop\8 марта группа Колокольчики\_c8pXbGfUx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83877" y="1600200"/>
            <a:ext cx="3376245" cy="4525963"/>
          </a:xfrm>
          <a:prstGeom prst="rect">
            <a:avLst/>
          </a:prstGeom>
          <a:noFill/>
        </p:spPr>
      </p:pic>
      <p:pic>
        <p:nvPicPr>
          <p:cNvPr id="2052" name="Picture 4" descr="C:\Users\Даша\Desktop\8 марта группа Колокольчики\1298722869_2011-02-26_1239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2D0252E5-4B13-F14E-9E9B-AF3E0998D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1" y="2110344"/>
            <a:ext cx="6299200" cy="3543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02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Даша\Desktop\8 марта группа Колокольчики\priglashenie-na-shkolnyij-prazdnik-8-marta-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3B71926-5CAB-0244-9372-4C4E15343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21" y="2179692"/>
            <a:ext cx="5418667" cy="406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59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аша\Desktop\8 марта группа Колокольчики\1298700068_888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71486"/>
            <a:ext cx="9144000" cy="692948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0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аша\Desktop\8 марта группа Колокольчики\1298722869_2011-02-26_1239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8AB2C1D-D323-544A-8720-D0883D744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49490"/>
            <a:ext cx="6096000" cy="36790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8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0_5432_c77dc761_XL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26146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весенних первых дней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Марта всех дороже.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всей земле, для всех людей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и женщины похожи.</a:t>
            </a:r>
          </a:p>
        </p:txBody>
      </p:sp>
    </p:spTree>
    <p:custDataLst>
      <p:tags r:id="rId1"/>
    </p:custDataLst>
  </p:cSld>
  <p:clrMapOvr>
    <a:masterClrMapping/>
  </p:clrMapOvr>
  <p:transition advTm="60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20716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/>
              <a:t>А небо мира взметнулось вон как </a:t>
            </a:r>
            <a:br>
              <a:rPr lang="ru-RU" u="none" dirty="0"/>
            </a:br>
            <a:r>
              <a:rPr lang="ru-RU" u="none" dirty="0"/>
              <a:t>Чтобы внучкам милым смеялось звонко!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/>
          <a:srcRect l="35577"/>
          <a:stretch>
            <a:fillRect/>
          </a:stretch>
        </p:blipFill>
        <p:spPr bwMode="auto">
          <a:xfrm>
            <a:off x="2214546" y="1857364"/>
            <a:ext cx="4286280" cy="442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77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/>
              <a:t>Но если даже есть где то лихо - </a:t>
            </a:r>
            <a:br>
              <a:rPr lang="ru-RU" u="none" dirty="0"/>
            </a:br>
            <a:r>
              <a:rPr lang="ru-RU" u="none" dirty="0"/>
              <a:t>Пусть бабушкам нашим живется тихо!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714500"/>
            <a:ext cx="718185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6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538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359</TotalTime>
  <Words>35</Words>
  <Application>Microsoft Office PowerPoint</Application>
  <PresentationFormat>Экран (4:3)</PresentationFormat>
  <Paragraphs>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небо мира взметнулось вон как  Чтобы внучкам милым смеялось звонко!</vt:lpstr>
      <vt:lpstr>Но если даже есть где то лихо -  Пусть бабушкам нашим живется тихо!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</dc:title>
  <dc:creator>Татьяна</dc:creator>
  <cp:lastModifiedBy>Даша</cp:lastModifiedBy>
  <cp:revision>48</cp:revision>
  <dcterms:created xsi:type="dcterms:W3CDTF">2011-01-15T07:38:17Z</dcterms:created>
  <dcterms:modified xsi:type="dcterms:W3CDTF">2018-05-20T14:59:13Z</dcterms:modified>
</cp:coreProperties>
</file>